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37"/>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73D9-BF17-B44B-A487-9ED83584BC1A}"/>
              </a:ext>
            </a:extLst>
          </p:cNvPr>
          <p:cNvSpPr>
            <a:spLocks noGrp="1"/>
          </p:cNvSpPr>
          <p:nvPr>
            <p:ph type="ctrTitle"/>
          </p:nvPr>
        </p:nvSpPr>
        <p:spPr/>
        <p:txBody>
          <a:bodyPr/>
          <a:lstStyle/>
          <a:p>
            <a:r>
              <a:rPr lang="en-US" sz="5000" dirty="0"/>
              <a:t>Educational Mobile Apps:</a:t>
            </a:r>
          </a:p>
        </p:txBody>
      </p:sp>
      <p:sp>
        <p:nvSpPr>
          <p:cNvPr id="3" name="Subtitle 2">
            <a:extLst>
              <a:ext uri="{FF2B5EF4-FFF2-40B4-BE49-F238E27FC236}">
                <a16:creationId xmlns:a16="http://schemas.microsoft.com/office/drawing/2014/main" id="{C24A61C7-4E35-4141-8716-AAD907D85482}"/>
              </a:ext>
            </a:extLst>
          </p:cNvPr>
          <p:cNvSpPr>
            <a:spLocks noGrp="1"/>
          </p:cNvSpPr>
          <p:nvPr>
            <p:ph type="subTitle" idx="1"/>
          </p:nvPr>
        </p:nvSpPr>
        <p:spPr/>
        <p:txBody>
          <a:bodyPr>
            <a:normAutofit/>
          </a:bodyPr>
          <a:lstStyle/>
          <a:p>
            <a:r>
              <a:rPr lang="en-US" sz="3600" dirty="0" err="1"/>
              <a:t>TeacherKit</a:t>
            </a:r>
            <a:endParaRPr lang="en-US" sz="3600" dirty="0"/>
          </a:p>
        </p:txBody>
      </p:sp>
    </p:spTree>
    <p:extLst>
      <p:ext uri="{BB962C8B-B14F-4D97-AF65-F5344CB8AC3E}">
        <p14:creationId xmlns:p14="http://schemas.microsoft.com/office/powerpoint/2010/main" val="74799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C4D-ECA3-6446-A0D6-4BAB92C067F0}"/>
              </a:ext>
            </a:extLst>
          </p:cNvPr>
          <p:cNvSpPr>
            <a:spLocks noGrp="1"/>
          </p:cNvSpPr>
          <p:nvPr>
            <p:ph type="title"/>
          </p:nvPr>
        </p:nvSpPr>
        <p:spPr/>
        <p:txBody>
          <a:bodyPr/>
          <a:lstStyle/>
          <a:p>
            <a:r>
              <a:rPr lang="en-US" dirty="0"/>
              <a:t>Why use </a:t>
            </a:r>
            <a:r>
              <a:rPr lang="en-US" dirty="0" err="1"/>
              <a:t>TeacherKit</a:t>
            </a:r>
            <a:r>
              <a:rPr lang="en-US" dirty="0"/>
              <a:t>? The Pros:</a:t>
            </a:r>
          </a:p>
        </p:txBody>
      </p:sp>
      <p:sp>
        <p:nvSpPr>
          <p:cNvPr id="3" name="Content Placeholder 2">
            <a:extLst>
              <a:ext uri="{FF2B5EF4-FFF2-40B4-BE49-F238E27FC236}">
                <a16:creationId xmlns:a16="http://schemas.microsoft.com/office/drawing/2014/main" id="{F7C74C5F-1A79-1C46-AAC5-939E60546BA0}"/>
              </a:ext>
            </a:extLst>
          </p:cNvPr>
          <p:cNvSpPr>
            <a:spLocks noGrp="1"/>
          </p:cNvSpPr>
          <p:nvPr>
            <p:ph idx="1"/>
          </p:nvPr>
        </p:nvSpPr>
        <p:spPr/>
        <p:txBody>
          <a:bodyPr>
            <a:normAutofit fontScale="85000" lnSpcReduction="10000"/>
          </a:bodyPr>
          <a:lstStyle/>
          <a:p>
            <a:r>
              <a:rPr lang="en-US" dirty="0" err="1"/>
              <a:t>TeacherKit</a:t>
            </a:r>
            <a:r>
              <a:rPr lang="en-US" dirty="0"/>
              <a:t> is simple and easy to set up and use</a:t>
            </a:r>
          </a:p>
          <a:p>
            <a:r>
              <a:rPr lang="en-US" dirty="0"/>
              <a:t>The basic features are free to use</a:t>
            </a:r>
          </a:p>
          <a:p>
            <a:r>
              <a:rPr lang="en-US" dirty="0"/>
              <a:t>The app allows a teacher to keep track of grades, behavior, and attendance all on the same platform, all with customization options</a:t>
            </a:r>
          </a:p>
          <a:p>
            <a:r>
              <a:rPr lang="en-US" dirty="0"/>
              <a:t>Has additional features that function to pick random students or create groups of students</a:t>
            </a:r>
          </a:p>
          <a:p>
            <a:r>
              <a:rPr lang="en-US" dirty="0"/>
              <a:t>Contains a function that allows a teacher to send a notice or reminder to students or their parents in one simple click</a:t>
            </a:r>
          </a:p>
          <a:p>
            <a:r>
              <a:rPr lang="en-US" dirty="0"/>
              <a:t>Student data is available to view in easier formats through the online site (requires a subscription)</a:t>
            </a:r>
          </a:p>
        </p:txBody>
      </p:sp>
    </p:spTree>
    <p:extLst>
      <p:ext uri="{BB962C8B-B14F-4D97-AF65-F5344CB8AC3E}">
        <p14:creationId xmlns:p14="http://schemas.microsoft.com/office/powerpoint/2010/main" val="312131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56CD-805E-B144-A8A3-64047D8350BE}"/>
              </a:ext>
            </a:extLst>
          </p:cNvPr>
          <p:cNvSpPr>
            <a:spLocks noGrp="1"/>
          </p:cNvSpPr>
          <p:nvPr>
            <p:ph type="title"/>
          </p:nvPr>
        </p:nvSpPr>
        <p:spPr/>
        <p:txBody>
          <a:bodyPr>
            <a:normAutofit fontScale="90000"/>
          </a:bodyPr>
          <a:lstStyle/>
          <a:p>
            <a:r>
              <a:rPr lang="en-US" dirty="0"/>
              <a:t>Downsides to consider before using </a:t>
            </a:r>
            <a:r>
              <a:rPr lang="en-US" dirty="0" err="1"/>
              <a:t>TeacherKit</a:t>
            </a:r>
            <a:r>
              <a:rPr lang="en-US" dirty="0"/>
              <a:t>: The Cons</a:t>
            </a:r>
          </a:p>
        </p:txBody>
      </p:sp>
      <p:sp>
        <p:nvSpPr>
          <p:cNvPr id="3" name="Content Placeholder 2">
            <a:extLst>
              <a:ext uri="{FF2B5EF4-FFF2-40B4-BE49-F238E27FC236}">
                <a16:creationId xmlns:a16="http://schemas.microsoft.com/office/drawing/2014/main" id="{BBA78231-63CE-CA43-A5AC-DB2CF6E4E2B2}"/>
              </a:ext>
            </a:extLst>
          </p:cNvPr>
          <p:cNvSpPr>
            <a:spLocks noGrp="1"/>
          </p:cNvSpPr>
          <p:nvPr>
            <p:ph idx="1"/>
          </p:nvPr>
        </p:nvSpPr>
        <p:spPr/>
        <p:txBody>
          <a:bodyPr/>
          <a:lstStyle/>
          <a:p>
            <a:r>
              <a:rPr lang="en-US" dirty="0"/>
              <a:t>Many of the additional features require a premium subscription, including access to the online version (as well as grouping, discussion, and announcement features)</a:t>
            </a:r>
          </a:p>
          <a:p>
            <a:r>
              <a:rPr lang="en-US" dirty="0"/>
              <a:t>The teacher must have an iPad or iPhone to be able to use the program</a:t>
            </a:r>
          </a:p>
          <a:p>
            <a:r>
              <a:rPr lang="en-US" dirty="0"/>
              <a:t>The section of the app that shows grades does contain an option to export the data into a more readable format</a:t>
            </a:r>
          </a:p>
        </p:txBody>
      </p:sp>
    </p:spTree>
    <p:extLst>
      <p:ext uri="{BB962C8B-B14F-4D97-AF65-F5344CB8AC3E}">
        <p14:creationId xmlns:p14="http://schemas.microsoft.com/office/powerpoint/2010/main" val="429030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138FF-F9BF-2E4F-826C-5AD836A05E36}"/>
              </a:ext>
            </a:extLst>
          </p:cNvPr>
          <p:cNvSpPr>
            <a:spLocks noGrp="1"/>
          </p:cNvSpPr>
          <p:nvPr>
            <p:ph type="title"/>
          </p:nvPr>
        </p:nvSpPr>
        <p:spPr/>
        <p:txBody>
          <a:bodyPr>
            <a:normAutofit fontScale="90000"/>
          </a:bodyPr>
          <a:lstStyle/>
          <a:p>
            <a:r>
              <a:rPr lang="en-US" dirty="0"/>
              <a:t>How can </a:t>
            </a:r>
            <a:r>
              <a:rPr lang="en-US" dirty="0" err="1"/>
              <a:t>TeacherKit</a:t>
            </a:r>
            <a:r>
              <a:rPr lang="en-US" dirty="0"/>
              <a:t> be used in my classroom?</a:t>
            </a:r>
          </a:p>
        </p:txBody>
      </p:sp>
      <p:sp>
        <p:nvSpPr>
          <p:cNvPr id="3" name="Content Placeholder 2">
            <a:extLst>
              <a:ext uri="{FF2B5EF4-FFF2-40B4-BE49-F238E27FC236}">
                <a16:creationId xmlns:a16="http://schemas.microsoft.com/office/drawing/2014/main" id="{5A4FB12C-2454-CF49-8927-5D8A5EC7151B}"/>
              </a:ext>
            </a:extLst>
          </p:cNvPr>
          <p:cNvSpPr>
            <a:spLocks noGrp="1"/>
          </p:cNvSpPr>
          <p:nvPr>
            <p:ph idx="1"/>
          </p:nvPr>
        </p:nvSpPr>
        <p:spPr/>
        <p:txBody>
          <a:bodyPr>
            <a:normAutofit fontScale="92500" lnSpcReduction="10000"/>
          </a:bodyPr>
          <a:lstStyle/>
          <a:p>
            <a:r>
              <a:rPr lang="en-US" dirty="0"/>
              <a:t>I envision using </a:t>
            </a:r>
            <a:r>
              <a:rPr lang="en-US" dirty="0" err="1"/>
              <a:t>TeacherKit</a:t>
            </a:r>
            <a:r>
              <a:rPr lang="en-US" dirty="0"/>
              <a:t> in my classroom to mainly keep track of behavior in a quick and easy way since technology is becoming an increasingly common classroom standard</a:t>
            </a:r>
          </a:p>
          <a:p>
            <a:r>
              <a:rPr lang="en-US" dirty="0" err="1"/>
              <a:t>TeacherKit</a:t>
            </a:r>
            <a:r>
              <a:rPr lang="en-US" dirty="0"/>
              <a:t> would also be a useful tool for mass communication with parents about upcoming dates, classroom happenings, or other reminders (if the school does not have alternative parents communication programs)</a:t>
            </a:r>
          </a:p>
          <a:p>
            <a:r>
              <a:rPr lang="en-US" dirty="0" err="1"/>
              <a:t>TeacherKit</a:t>
            </a:r>
            <a:r>
              <a:rPr lang="en-US" dirty="0"/>
              <a:t> would be helpful for keeping track which lessons or classes a student misses, specifically if they are not absent for the entire day as the app allows the user to create and name lessons for which attendance is then specifically taken for</a:t>
            </a:r>
          </a:p>
        </p:txBody>
      </p:sp>
    </p:spTree>
    <p:extLst>
      <p:ext uri="{BB962C8B-B14F-4D97-AF65-F5344CB8AC3E}">
        <p14:creationId xmlns:p14="http://schemas.microsoft.com/office/powerpoint/2010/main" val="1799873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TotalTime>
  <Words>296</Words>
  <Application>Microsoft Macintosh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Garamond</vt:lpstr>
      <vt:lpstr>Organic</vt:lpstr>
      <vt:lpstr>Educational Mobile Apps:</vt:lpstr>
      <vt:lpstr>Why use TeacherKit? The Pros:</vt:lpstr>
      <vt:lpstr>Downsides to consider before using TeacherKit: The Cons</vt:lpstr>
      <vt:lpstr>How can TeacherKit be used in my classroom?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Mobile Apps:</dc:title>
  <dc:creator>Betsy Schoenrock</dc:creator>
  <cp:lastModifiedBy>Betsy Schoenrock</cp:lastModifiedBy>
  <cp:revision>2</cp:revision>
  <dcterms:created xsi:type="dcterms:W3CDTF">2019-04-10T22:03:32Z</dcterms:created>
  <dcterms:modified xsi:type="dcterms:W3CDTF">2019-04-10T22:18:09Z</dcterms:modified>
</cp:coreProperties>
</file>